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2" r:id="rId5"/>
    <p:sldId id="264" r:id="rId6"/>
    <p:sldId id="265" r:id="rId7"/>
    <p:sldId id="271" r:id="rId8"/>
    <p:sldId id="267" r:id="rId9"/>
    <p:sldId id="268" r:id="rId10"/>
    <p:sldId id="269" r:id="rId11"/>
    <p:sldId id="270" r:id="rId12"/>
    <p:sldId id="272" r:id="rId13"/>
    <p:sldId id="273" r:id="rId14"/>
    <p:sldId id="274" r:id="rId15"/>
    <p:sldId id="275" r:id="rId16"/>
    <p:sldId id="277" r:id="rId17"/>
    <p:sldId id="278" r:id="rId18"/>
    <p:sldId id="279" r:id="rId19"/>
    <p:sldId id="280" r:id="rId20"/>
    <p:sldId id="281" r:id="rId21"/>
    <p:sldId id="283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edg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 descr="https://celes.club/uploads/posts/2022-05/1653397061_11-celes-club-p-fon-dlya-prezentatsii-bashkortostan-krasiv-1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https://image.shutterstock.com/image-illustration/bashkir-flag-background-260nw-132812369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6" name="AutoShape 8" descr="https://image.shutterstock.com/image-illustration/bashkir-flag-background-260nw-132812369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8" name="AutoShape 10" descr="https://image.shutterstock.com/image-illustration/bashkir-flag-background-260nw-132812369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0" name="Picture 12" descr="Рамка для надписи зелена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142976" y="1571612"/>
            <a:ext cx="6858048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МАДОУ детский сад №1 г. Белорецк </a:t>
            </a: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«Заповедные места Республики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      Башкортостан»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Выполнила: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Волкова Светлана Юрьевна  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.net/pics/uploads/posts/2022-08/1660869658_51-kartinkin-net-p-fon-dlya-prezentatsii-bashkortostan-krasiv-5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21506" name="Picture 2" descr="На горе Иремель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3429000"/>
            <a:ext cx="4737735" cy="3160069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71472" y="285728"/>
            <a:ext cx="821537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                        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Гора «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Иремель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                                                                           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Иремель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вторая по высоте вершина Южного Урала. Вершина горы Большой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Иремель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достигает 1582,3 метра над уровнем моря.  Если большинство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южноуральских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вершин входит в системы горных хребтов, то массив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Иремель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имеет обособленное положение вместе со своими предгорьями. Не удивительно, что у башкир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Иремель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издавна считалась священной горой. Название горы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Иремель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считается очень древним, оно не имеет однозначного объяснения. Есть несколько версий: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 башкиро-татарского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ырымлы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- «заколдованный»; 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 тюркского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- «мужчина, герой, богатырь» и монгольского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эмээл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- «седло», «седловина», то есть «седло богатыря».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.net/pics/uploads/posts/2022-08/1660869658_51-kartinkin-net-p-fon-dlya-prezentatsii-bashkortostan-krasiv-5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20482" name="Picture 2" descr="Водопад Гадельша в Башкири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857496"/>
            <a:ext cx="3929091" cy="261284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14348" y="214290"/>
            <a:ext cx="7858180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  Водопад «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Гадельша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                                                                                      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Самый большой и красивый водопад Южного Урала находится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Баймакском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районе Республики Башкортостан. Водопад образован речкой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Худолаз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или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Туяляс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стекающей с высоких обрывистых склонов хребта Ирендык. Интересно, что большинство водопадов Южного Урала находится на западном склоне гор, 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Гадельша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наоборот - на восточной стороне. У этого водопада несколько названий, самое распространённое из которых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Гадельша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по названию некогда существовавшей близлежащей деревушки.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4" descr="Гадельш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3643314"/>
            <a:ext cx="3974745" cy="264320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.net/pics/uploads/posts/2022-08/1660869658_51-kartinkin-net-p-fon-dlya-prezentatsii-bashkortostan-krasiv-5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42910" y="357166"/>
            <a:ext cx="792961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                              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Водопад «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Куперля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                                                                                    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Водопад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Куперля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и природный карстовый мост являются одними из самых красивых достопримечательностей Башкирии. Расположен водопад на территории обширного национального парка «Башкирия», выше по течению реки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Нугуш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Над водопадом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Куперля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природа соорудила живописный карстовый мост высотой 20 метров. Он нависает над водными потоками, образуя красивую сводчатую арку.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Водопад Куперл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786058"/>
            <a:ext cx="4005290" cy="2786082"/>
          </a:xfrm>
          <a:prstGeom prst="rect">
            <a:avLst/>
          </a:prstGeom>
          <a:noFill/>
        </p:spPr>
      </p:pic>
      <p:pic>
        <p:nvPicPr>
          <p:cNvPr id="28676" name="Picture 4" descr="Водопад Куперля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5" y="3143248"/>
            <a:ext cx="3905099" cy="293106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.net/pics/uploads/posts/2022-08/1660869658_51-kartinkin-net-p-fon-dlya-prezentatsii-bashkortostan-krasiv-5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85786" y="428604"/>
            <a:ext cx="771530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Водопад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Шульган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Водопад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Шульган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находится в ущелье реки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Шульган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в 100 м от входа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Капову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пещеру или пещеру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Шульган-таш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Он представляет уступ в пересыхающем русле, образованный, как и все ущелье, в известняках. Суженное дно ущелья со скальными бортами отвесно обрывается с высоты 5,5 м. Водопад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Шульган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действует наиболее активно весной, в начале лета и осенью.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https://img-fotki.yandex.ru/get/5643/81939680.23/0_a9a69_f342aa3a_X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2571744"/>
            <a:ext cx="5929354" cy="395290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.net/pics/uploads/posts/2022-08/1660869658_51-kartinkin-net-p-fon-dlya-prezentatsii-bashkortostan-krasiv-5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714348" y="428604"/>
            <a:ext cx="7858180" cy="207749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Водопад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Шарлама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В окрестностях красивого и загадочного озера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Аслыкуль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есть ещё одно интересное место, достойное посещения. Это водопад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Шарлама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. Он возник на одноимённом ручье, на территории холмистой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Бугульминско-Белебеевской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возвышенности.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Название водопада переводится с башкирского как «водопад», «поток». Вода падает с вертикального обрыва с высоты 12 м. Рядом нависают деревья, придавая месту какой-то особенный уют.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Водопад Шарлама в Башкири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31" y="2786058"/>
            <a:ext cx="3962827" cy="2643206"/>
          </a:xfrm>
          <a:prstGeom prst="rect">
            <a:avLst/>
          </a:prstGeom>
          <a:noFill/>
        </p:spPr>
      </p:pic>
      <p:pic>
        <p:nvPicPr>
          <p:cNvPr id="2053" name="Picture 5" descr="Водопад Шарлама в Бурангулово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3357562"/>
            <a:ext cx="4212808" cy="280994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.net/pics/uploads/posts/2022-08/1660869658_51-kartinkin-net-p-fon-dlya-prezentatsii-bashkortostan-krasiv-5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42910" y="142852"/>
            <a:ext cx="8001056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                                 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Водопад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Атыш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Атыш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красивейший водопад Башкирии. Это одна из самых интересных туристических достопримечательностей Башкирии. Название водопада переводится, как «стреляющий», «выстрел». Он и впрямь словно выстреливает из самой скалы, пробив ее насквозь. Именно тем, что он вытекает из грота пещеры и падает с отвесной высоты, водопад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Атыш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уникален. Он единственный подобный на Урале и является памятником природы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Белорецкого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района.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Водопад Атыш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2500306"/>
            <a:ext cx="6104898" cy="407196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.net/pics/uploads/posts/2022-08/1660869658_51-kartinkin-net-p-fon-dlya-prezentatsii-bashkortostan-krasiv-5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3" name="Picture 3" descr="C:\Users\Пользователь\Desktop\Башкортостан\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3" y="785794"/>
            <a:ext cx="4639485" cy="578297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286000" y="142852"/>
            <a:ext cx="6572280" cy="71502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Реки Башкортостана   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Урал                                                   			             Белая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Агидель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                                     			         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Уфимка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Караидель                             			             Сакмара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Ик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Ай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Дёма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Юрюзань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Быстрый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Таныл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Инзер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Большой Ик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Сим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Нугуш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Зилим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Уршак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Чермансан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Большой Кизил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Ашкадар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Зилаир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Усень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Большая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Сурень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.net/pics/uploads/posts/2022-08/1660869658_51-kartinkin-net-p-fon-dlya-prezentatsii-bashkortostan-krasiv-5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29698" name="Picture 2" descr="Белорецкий леса Башкортоста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1357298"/>
            <a:ext cx="6929486" cy="519711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214414" y="357166"/>
            <a:ext cx="707236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               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Лес Башкортостана                                                                                         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Растут в Башкортостане береза, ель, пихта, сосна, липа, дуб клен, черемуха, рябина, орешник, боярышник, шиповник, можжевельник.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.net/pics/uploads/posts/2022-08/1660869658_51-kartinkin-net-p-fon-dlya-prezentatsii-bashkortostan-krasiv-5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714348" y="357166"/>
            <a:ext cx="771530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ивотный мир Башкортостана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На территории нашей республики по подсчетам ученых обитают около 270 видов птиц. 40 видов рыб, 10 видов земноводных, более 70 видов зверей.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s://www.syl.ru/misc/i/ai/341516/199584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929066"/>
            <a:ext cx="3787745" cy="2543201"/>
          </a:xfrm>
          <a:prstGeom prst="rect">
            <a:avLst/>
          </a:prstGeom>
          <a:noFill/>
        </p:spPr>
      </p:pic>
      <p:pic>
        <p:nvPicPr>
          <p:cNvPr id="3076" name="Picture 4" descr="Барсук Сибирский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24" y="3929066"/>
            <a:ext cx="3500462" cy="2499914"/>
          </a:xfrm>
          <a:prstGeom prst="rect">
            <a:avLst/>
          </a:prstGeom>
          <a:noFill/>
        </p:spPr>
      </p:pic>
      <p:pic>
        <p:nvPicPr>
          <p:cNvPr id="3080" name="Picture 8" descr="https://www.photoforum.ru/f/photo/000/287/287285_2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1999" y="1357298"/>
            <a:ext cx="3750495" cy="2500329"/>
          </a:xfrm>
          <a:prstGeom prst="rect">
            <a:avLst/>
          </a:prstGeom>
          <a:noFill/>
        </p:spPr>
      </p:pic>
      <p:sp>
        <p:nvSpPr>
          <p:cNvPr id="3082" name="AutoShape 10" descr="https://gas-kvas.com/uploads/posts/2022-06/1655279093_21-gas-kvas-com-p-zhivotnie-bashkortostana-foto-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4" name="AutoShape 12" descr="https://gas-kvas.com/uploads/posts/2022-06/1655279093_21-gas-kvas-com-p-zhivotnie-bashkortostana-foto-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6" name="Picture 14" descr="https://oir.mobi/uploads/posts/2021-04/1619058236_45-oir_mobi-p-lisya-nora-zhivotnie-krasivo-foto-4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7224" y="1339467"/>
            <a:ext cx="3357586" cy="251953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.net/pics/uploads/posts/2022-08/1660869658_51-kartinkin-net-p-fon-dlya-prezentatsii-bashkortostan-krasiv-5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2052" name="Picture 4" descr="https://static.tildacdn.com/tild3130-6162-4661-b763-303638636435/___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285728"/>
            <a:ext cx="5618121" cy="3009708"/>
          </a:xfrm>
          <a:prstGeom prst="rect">
            <a:avLst/>
          </a:prstGeom>
          <a:noFill/>
        </p:spPr>
      </p:pic>
      <p:pic>
        <p:nvPicPr>
          <p:cNvPr id="2054" name="Picture 6" descr="https://kartinkin.net/uploads/posts/2022-02/1646071913_49-kartinkin-net-p-vidra-kartinki-5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43174" y="3429000"/>
            <a:ext cx="5540414" cy="311648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.net/pics/uploads/posts/2022-08/1660869658_51-kartinkin-net-p-fon-dlya-prezentatsii-bashkortostan-krasiv-5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2" name="Picture 2" descr="C:\Users\Пользователь\Desktop\презентация\карта башкортостана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508" y="1214422"/>
            <a:ext cx="3756241" cy="4786346"/>
          </a:xfrm>
          <a:prstGeom prst="rect">
            <a:avLst/>
          </a:prstGeom>
          <a:noFill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3071802" y="714356"/>
            <a:ext cx="6072198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Взгляни на глобус – шар земной –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Ведь он вздыхает, как живой.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шепчут нам материки: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«Ты береги нас, береги!»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тревоге рощи и леса.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Роса на травах, как слеза.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тихо просят родники: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«Ты береги нас, береги!»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Грустит глубокая река,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Свои теряя берега,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слышу голос я реки: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«Ты береги нас, береги!»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Остановил олень свой бег: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«Будь Человеком, человек!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тебя мы верим, не солги.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«Ты береги нас, береги!» 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Е. Шкловский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.net/pics/uploads/posts/2022-08/1660869658_51-kartinkin-net-p-fon-dlya-prezentatsii-bashkortostan-krasiv-5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pic>
        <p:nvPicPr>
          <p:cNvPr id="1025" name="Picture 1" descr="C:\Users\Пользователь\Desktop\Башкортостан\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2285992"/>
            <a:ext cx="6135471" cy="4086224"/>
          </a:xfrm>
          <a:prstGeom prst="rect">
            <a:avLst/>
          </a:prstGeom>
          <a:noFill/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71472" y="285728"/>
            <a:ext cx="8143932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Озеро «</a:t>
            </a:r>
            <a:r>
              <a:rPr lang="ru-RU" sz="20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Зянгяр</a:t>
            </a:r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куль»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Башкиры называют его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Зянгяр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куль –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Голубое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озеро.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Голубое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озеро, похожее по форме на блюдце. Название озеро получило за голубоватый цвет воды. В такой цвет вода окрашивается из-за того, что дно озера сложено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голубой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целебной глиной. Вода в озере зимой не замерзает, а летом остается холодной. В озере бьет несколько сильных родников.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.net/pics/uploads/posts/2022-08/1660869658_51-kartinkin-net-p-fon-dlya-prezentatsii-bashkortostan-krasiv-5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571472" y="214290"/>
            <a:ext cx="8001056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Одним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 главных богатств Башкортостана является мёд.                               Башкортостан называют страной пчеловодства и бортничества. Бортничеством башкиры занимаются с древних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времен, это старинное ремесло существует уже 1500 лет. Борть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э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старое дерево, в дупле которого жили дикие пчелы и собирали там мёд.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Заповедник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Шульган-Таш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одно из немногих мест где сохранилась популяция диких пчел.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Бурзянская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пчела выдерживает любые морозы, и этот вид занесли в Красную книгу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4" name="Picture 2" descr="C:\Users\Пользователь\Desktop\Башкортостан\9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2357430"/>
            <a:ext cx="4786346" cy="358976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000232" y="364331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098" name="Picture 2" descr="https://bee-master.ru/wp-content/uploads/1/c/8/1c8b8befe6d7777ff3fc8f188861102c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00694" y="2071678"/>
            <a:ext cx="2942904" cy="442907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.net/pics/uploads/posts/2022-08/1660869658_51-kartinkin-net-p-fon-dlya-prezentatsii-bashkortostan-krasiv-5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pic>
        <p:nvPicPr>
          <p:cNvPr id="2049" name="Picture 1" descr="C:\Users\Пользователь\Desktop\презентация\Безымянный 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3714752"/>
            <a:ext cx="2767013" cy="2316163"/>
          </a:xfrm>
          <a:prstGeom prst="rect">
            <a:avLst/>
          </a:prstGeom>
          <a:noFill/>
        </p:spPr>
      </p:pic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214414" y="500042"/>
            <a:ext cx="7358114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Кроссворд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«Береги свою природу»                                                                       </a:t>
            </a:r>
            <a:r>
              <a:rPr kumimoji="0" lang="ru-RU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4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Какая река в Башкортостане начинается с буквы «З»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2.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Какой водопад в Башкортостане не замерзает зимой?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3. Домовитая хозяйка пролетает над лужайкой, похлопочет над цветком и поделится медком.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4. В какой пещере можно увидеть наскальные рисунки первобытного человека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5. Самое крупное и красивое водохранилище в                         Башкортостане.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6. Самая крупная река Республики Башкортостан.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7. Через нос проходит в грудь и обратный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86182" y="3714752"/>
            <a:ext cx="471490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держит путь, он невидимый и все же, без него мы жить не можем.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8. Самая высокая гора в Республике Башкортостан.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9. Самая бурная и быстрая река в Башкортостане.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10. Самое большое озеро в республике.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.net/pics/uploads/posts/2022-08/1660869658_51-kartinkin-net-p-fon-dlya-prezentatsii-bashkortostan-krasiv-5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2" name="Picture 2" descr="C:\Users\Пользователь\Desktop\презентация\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714356"/>
            <a:ext cx="6480368" cy="542928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.net/pics/uploads/posts/2022-08/1660869658_51-kartinkin-net-p-fon-dlya-prezentatsii-bashkortostan-krasiv-5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908" y="0"/>
            <a:ext cx="9144001" cy="6858000"/>
          </a:xfrm>
          <a:prstGeom prst="rect">
            <a:avLst/>
          </a:prstGeom>
          <a:noFill/>
        </p:spPr>
      </p:pic>
      <p:pic>
        <p:nvPicPr>
          <p:cNvPr id="3074" name="Picture 2" descr="https://travelvillage.ru/upload/resize_cache/sprint.editor/c38/1024_768_1/c38d71afbd0239d877c6ce523955c1c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2928934"/>
            <a:ext cx="5467219" cy="361989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42910" y="357167"/>
            <a:ext cx="792961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Южно-Уральский государственный природный заповедник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образован 19 июня 1978 года с целью сохранения уникальных природных комплексов Южного Урала - горно-таежных елово-пихтовых лесов, высокогорных растительных сообществ и болот.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Заповедник расположен на территории двух субъектов Российской Федерации - Республики Башкортостан и Челябинской области. Более 90% территории заповедника находится в пределах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Белорецкого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района Башкортостана.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.net/pics/uploads/posts/2022-08/1660869658_51-kartinkin-net-p-fon-dlya-prezentatsii-bashkortostan-krasiv-5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2050" name="Picture 2" descr="Башкирский заповедник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2" y="3496188"/>
            <a:ext cx="4376739" cy="300462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71472" y="357167"/>
            <a:ext cx="785818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Башкирский государственный природный заповедник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особо охраняемая природная территория, расположенная в живописных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залесенных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горных отрогах Южного Урала. Заповедные угодья раскинулись на площади 49 609 га и предназначены для охраны биологического разнообразия и проведения научных исследований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горно-лесной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флоры и фауны. Башкирский заповедник считается одним из самых старых на территории России. Он был создан в 1930 году и за это время накопил богатый опыт по охране природы и ценную информацию о развитии растительного и животного мира Южного Урала.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.net/pics/uploads/posts/2022-08/1660869658_51-kartinkin-net-p-fon-dlya-prezentatsii-bashkortostan-krasiv-5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57158" y="357166"/>
            <a:ext cx="842968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Государственный природный заповедник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Шульган-Таш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знаменитый природный биосферный заповедник России, расположенный в западных предгорьях Южного Урала, густо поросших смешанным лесом и испещренных сетью стремительных рек. Заповедник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Шульган-Таш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одна из туристических изюминок Республики Башкортостан. Расположен 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Бурзянском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районе. Каждый год около 40 000 туристов со всего мира устремляются в эти края, чтобы насладиться великолепными пейзажами, ощутить силу живительного горного воздуха и прикоснуться к редчайшим памятникам истории и культуры этого региона.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60" name="Picture 4" descr="https://wikiway.com/upload/hl-photo/0c5/5e0/zapovednik_shulgan_tash_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3214686"/>
            <a:ext cx="5072098" cy="33830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.net/pics/uploads/posts/2022-08/1660869658_51-kartinkin-net-p-fon-dlya-prezentatsii-bashkortostan-krasiv-5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00034" y="214291"/>
            <a:ext cx="821537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Гора «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Янгантау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Слово 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янгантау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 переводится с башкирского, как «горелая» или «горящая» гора, и это неспроста. Дело в том, что эта загадочная гора вот уже несколько веков действительно горит! Прославилась она тем, что из трещин на вершине горы всегда идут горячие струи пара. По трещинам в горе на поверхность поднимаются горячие газы, температура которых на выходе колеблется от +37 до +150 градусов, а в пробуренной на глубину 90 метров скважине температура достигает 380 градусов! Всего на горе найдено пять «горячих» точек. Это при том, что никакой вулканической активности в этих местах нет. Среди ученых до сих пор нет единого мнения, объясняющего феномен загадочной горы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Янгантау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5" name="Picture 3" descr="https://webpulse.imgsmail.ru/imgpreview?mb=webpulse&amp;key=pulse_cabinet-image-d67919d9-c230-4819-b566-dbadbaf247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877" y="3429000"/>
            <a:ext cx="4036247" cy="2690831"/>
          </a:xfrm>
          <a:prstGeom prst="rect">
            <a:avLst/>
          </a:prstGeom>
          <a:noFill/>
        </p:spPr>
      </p:pic>
      <p:sp>
        <p:nvSpPr>
          <p:cNvPr id="23559" name="AutoShape 7" descr="https://kartinkin.net/pics/uploads/posts/2022-07/1658533280_54-kartinkin-net-p-gora-yangantau-v-bashkirii-priroda-krasivo-5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1" name="AutoShape 9" descr="https://kartinkin.net/pics/uploads/posts/2022-07/1658533280_54-kartinkin-net-p-gora-yangantau-v-bashkirii-priroda-krasivo-5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3" name="AutoShape 11" descr="https://kartinkin.net/pics/uploads/posts/2022-07/1658533280_54-kartinkin-net-p-gora-yangantau-v-bashkirii-priroda-krasivo-5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65" name="Picture 13" descr="https://utv.ru/media/uploads/2020/07/08/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429000"/>
            <a:ext cx="4021072" cy="267966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.net/pics/uploads/posts/2022-08/1660869658_51-kartinkin-net-p-fon-dlya-prezentatsii-bashkortostan-krasiv-5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22530" name="Picture 2" descr="https://nashural.ru/assets/uploads/yamantau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3929066"/>
            <a:ext cx="3357586" cy="2518190"/>
          </a:xfrm>
          <a:prstGeom prst="rect">
            <a:avLst/>
          </a:prstGeom>
          <a:noFill/>
        </p:spPr>
      </p:pic>
      <p:pic>
        <p:nvPicPr>
          <p:cNvPr id="22532" name="Picture 4" descr="Респубюлика Башкортостан, гора Ямантау, Южно-Уральский природный заповедник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4" y="3929066"/>
            <a:ext cx="3929090" cy="252444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71472" y="285728"/>
            <a:ext cx="8001056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Гора «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Ямантау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                                                              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северу от города Белорецка находится гора, окутанная тайнами, интригами и заговорами – гора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Ямантау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Это самая высокая гора Южного Урала, 1640 метров. Итак, с башкирского языка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Яман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переводится как «плохая», «дурная»,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– гора. Объяснений данному названию достаточно много. Первая версия гласит, что окрестности горы прямо таки кишат медведями, которые доставили и продолжают доставлять немало хлопот местным жителям и случайным туристам. Следующее предположение – крутые и трудно проходимые склоны, которые не позволяли безопасно пасти скот. Не менее правдоподобная версия – суровые погодные факторы, в том числе густые туманы, в которых можно блуждать часами; снежные шапки, не исчезающие до августа; сложно проходимая тайга и болотистая местность, резкие смены погоды.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695</TotalTime>
  <Words>760</Words>
  <PresentationFormat>Экран (4:3)</PresentationFormat>
  <Paragraphs>83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67</cp:revision>
  <dcterms:created xsi:type="dcterms:W3CDTF">2023-01-04T13:46:45Z</dcterms:created>
  <dcterms:modified xsi:type="dcterms:W3CDTF">2023-03-03T15:57:16Z</dcterms:modified>
</cp:coreProperties>
</file>